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27-10-2015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27-10-2015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89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5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27-10-2015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27-10-2015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Bemesting</a:t>
            </a:r>
            <a:br>
              <a:rPr lang="nl-NL" sz="2700" i="1" dirty="0" smtClean="0"/>
            </a:br>
            <a:r>
              <a:rPr lang="nl-NL" sz="2700" i="1" dirty="0" smtClean="0"/>
              <a:t>Bodemvruchtbaarheid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72816"/>
            <a:ext cx="3225274" cy="42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Bodem en mineralen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Vandaag lezen we samen het boek bodemvruchtbaarheid  vanaf bladzijde 37 t/m 49.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Daarna maken jullie er voor jezelf een samenvatting van, deze kun je gebruiken voor het leren van de toets.</a:t>
            </a:r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17" y="3212976"/>
            <a:ext cx="3825205" cy="256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0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Bord vorige week</a:t>
            </a:r>
            <a:endParaRPr lang="nl-NL" sz="27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902" y="2132856"/>
            <a:ext cx="10246139" cy="32403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14" y="2424298"/>
            <a:ext cx="6229350" cy="2657475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6195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Bord vorige week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Maak 10 </a:t>
            </a:r>
            <a:r>
              <a:rPr lang="nl-NL" sz="1600" dirty="0" err="1" smtClean="0"/>
              <a:t>toetsvragen</a:t>
            </a:r>
            <a:r>
              <a:rPr lang="nl-NL" sz="1600" dirty="0" smtClean="0"/>
              <a:t> met antwoorden.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Maak tweetallen en ga elkaar overhoren.</a:t>
            </a:r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Je kunt hierbij gebruik maken van de </a:t>
            </a:r>
            <a:r>
              <a:rPr lang="nl-NL" sz="1600" dirty="0" err="1" smtClean="0"/>
              <a:t>PowerPoints</a:t>
            </a:r>
            <a:r>
              <a:rPr lang="nl-NL" sz="1600"/>
              <a:t>.</a:t>
            </a: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1428705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F7B83-0A06-4701-912B-FE10026ADA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7A824A-EF6E-41F4-B6A8-B20E7E757E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DD091-1825-40F6-A0E3-EAE20212A26F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71</Words>
  <Application>Microsoft Office PowerPoint</Application>
  <PresentationFormat>Diavoorstelling (4:3)</PresentationFormat>
  <Paragraphs>25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Office-thema</vt:lpstr>
      <vt:lpstr>Bemesting Bodemvruchtbaarheid</vt:lpstr>
      <vt:lpstr>Bodem en mineralen</vt:lpstr>
      <vt:lpstr>Bord vorige week</vt:lpstr>
      <vt:lpstr>Bord vorige week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318</cp:revision>
  <cp:lastPrinted>2012-05-22T10:37:28Z</cp:lastPrinted>
  <dcterms:created xsi:type="dcterms:W3CDTF">2008-03-20T23:08:22Z</dcterms:created>
  <dcterms:modified xsi:type="dcterms:W3CDTF">2015-10-27T13:41:04Z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